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6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B3A2C7"/>
    <a:srgbClr val="74BA7B"/>
    <a:srgbClr val="E36157"/>
    <a:srgbClr val="AD5ED0"/>
    <a:srgbClr val="6ABAA7"/>
    <a:srgbClr val="86B37B"/>
    <a:srgbClr val="D77463"/>
    <a:srgbClr val="DA7C6C"/>
    <a:srgbClr val="E657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34587" autoAdjust="0"/>
    <p:restoredTop sz="94636" autoAdjust="0"/>
  </p:normalViewPr>
  <p:slideViewPr>
    <p:cSldViewPr>
      <p:cViewPr varScale="1">
        <p:scale>
          <a:sx n="116" d="100"/>
          <a:sy n="116" d="100"/>
        </p:scale>
        <p:origin x="113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9219281617575585E-2"/>
          <c:y val="4.3370181090989897E-2"/>
          <c:w val="0.63891878098571009"/>
          <c:h val="0.923483944618069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 anchorCtr="0"/>
                  <a:lstStyle/>
                  <a:p>
                    <a:pPr algn="ctr" rtl="0">
                      <a:defRPr lang="en-US" sz="1400" b="0" i="0" u="none" strike="noStrike" kern="1200" baseline="0" dirty="0" smtClean="0">
                        <a:solidFill>
                          <a:prstClr val="black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defRPr>
                    </a:pPr>
                    <a:r>
                      <a:rPr lang="en-US" sz="1400" b="0" i="0" u="none" strike="noStrike" kern="1200" baseline="0" dirty="0" smtClean="0">
                        <a:solidFill>
                          <a:prstClr val="black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rPr>
                      <a:t>2043,0</a:t>
                    </a:r>
                    <a:endParaRPr lang="en-US" sz="1400" b="0" i="0" u="none" strike="noStrike" kern="1200" baseline="0" dirty="0" smtClean="0">
                      <a:solidFill>
                        <a:prstClr val="black"/>
                      </a:solidFill>
                      <a:latin typeface="Times New Roman" pitchFamily="18" charset="0"/>
                      <a:ea typeface="+mn-ea"/>
                      <a:cs typeface="Times New Roman" pitchFamily="18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932,4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2043</c:v>
                </c:pt>
                <c:pt idx="1">
                  <c:v>932.4</c:v>
                </c:pt>
              </c:numCache>
            </c:numRef>
          </c:val>
          <c:extLst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 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5432098765432098E-3"/>
                  <c:y val="-2.5560767000123979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2055</a:t>
                    </a:r>
                    <a:endParaRPr lang="en-US" dirty="0" smtClean="0"/>
                  </a:p>
                  <a:p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6296296296296294E-3"/>
                  <c:y val="1.278038350006198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858,5</a:t>
                    </a:r>
                    <a:endParaRPr lang="en-US" dirty="0" smtClean="0"/>
                  </a:p>
                  <a:p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2055</c:v>
                </c:pt>
                <c:pt idx="1">
                  <c:v>858.5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 -Дефицит/+Профицит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1.27803835000619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smtClean="0"/>
                      <a:t>73,9</a:t>
                    </a:r>
                    <a:endParaRPr lang="en-US" dirty="0" smtClean="0"/>
                  </a:p>
                  <a:p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-12</c:v>
                </c:pt>
                <c:pt idx="1">
                  <c:v>73.899999999999977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5321920"/>
        <c:axId val="164665968"/>
      </c:barChart>
      <c:catAx>
        <c:axId val="1653219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64665968"/>
        <c:crosses val="autoZero"/>
        <c:auto val="1"/>
        <c:lblAlgn val="ctr"/>
        <c:lblOffset val="100"/>
        <c:noMultiLvlLbl val="0"/>
      </c:catAx>
      <c:valAx>
        <c:axId val="1646659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653219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8568373375863145"/>
          <c:y val="0.10226581104514956"/>
          <c:w val="0.30505702874993768"/>
          <c:h val="0.43506156320795275"/>
        </c:manualLayout>
      </c:layout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15.07.2026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15.07.2026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15.07.2026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15.07.2026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15.07.2026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15.07.2026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15.07.2026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15.07.2026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15.07.2026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15.07.2026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15.07.2026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15.07.2026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15.07.2026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15.07.2026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Исполнение бюджета Уренского муниципального округа 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данные на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01.07.2026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г., млн. рублей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1536482"/>
              </p:ext>
            </p:extLst>
          </p:nvPr>
        </p:nvGraphicFramePr>
        <p:xfrm>
          <a:off x="467544" y="1412776"/>
          <a:ext cx="8507288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26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11715</TotalTime>
  <Words>13</Words>
  <Application>Microsoft Office PowerPoint</Application>
  <PresentationFormat>Экран (4:3)</PresentationFormat>
  <Paragraphs>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Тема Office</vt:lpstr>
      <vt:lpstr>Исполнение бюджета Уренского муниципального округа  данные на 01.07.2026 г., млн. рублей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Наталья Порошина</cp:lastModifiedBy>
  <cp:revision>1910</cp:revision>
  <dcterms:created xsi:type="dcterms:W3CDTF">2013-11-18T11:27:07Z</dcterms:created>
  <dcterms:modified xsi:type="dcterms:W3CDTF">2026-07-15T07:00:42Z</dcterms:modified>
</cp:coreProperties>
</file>